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0027-D6CC-4B6D-84E9-5CFEFB9B9062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577E-F6A4-4E03-A566-A8BA6C0C5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535F-572D-43D8-83A9-3E0DADF710EE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FEA6-5797-474E-BC61-9D6C74170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2020-7A88-48EB-ABF3-7BDBE04A6359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BB25-A6F7-470F-A7CB-9298D9A5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B708-C598-4CE4-AC90-E5A29BB855C8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F778-0DF1-4298-A590-73A13607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68C5-6BB6-45B8-866C-82257912DD18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4D3E-45D6-4E64-AC96-BB50305DD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82C9-0058-474A-99CD-5E30CD3648D1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00F3-2773-4A6E-A11F-468DA6437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A53C-64A1-4B06-ABC8-63370809F2BD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93C8-F4D0-4B8A-85DE-0C69CDC4E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15E9-6A77-4C37-8591-EC9124B27A48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290-F475-48E4-8C06-1099D1B48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280C-AC17-4C40-80CD-AADFFBDF06EA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41CA-5BF9-4D29-919B-F95D7D234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4670-D985-4572-A8E6-9E78E0EB29B6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7618-3C57-4E71-B5E5-833CC721B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9D60-E659-4B6D-AAD9-B80F58140EA7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EB78-13C7-4421-8794-709C49CBC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9739C-33EF-4A57-A208-206A6D86C333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2E45D1-B51D-4DD2-ABC9-B2D2F1E1F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685800" y="457200"/>
            <a:ext cx="79375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IN-TEXT CITATIONS</a:t>
            </a:r>
          </a:p>
          <a:p>
            <a:r>
              <a:rPr lang="en-US" sz="1200" b="1">
                <a:latin typeface="Calibri" pitchFamily="34" charset="0"/>
              </a:rPr>
              <a:t>Examples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Mitch met Morrie as a student in his sociology course at Brandeis.  On the</a:t>
            </a:r>
          </a:p>
          <a:p>
            <a:r>
              <a:rPr lang="en-US">
                <a:latin typeface="Calibri" pitchFamily="34" charset="0"/>
              </a:rPr>
              <a:t>first day of class, Morrie asked Mitch, “ ‘Do you prefer Mitch? Or is </a:t>
            </a:r>
          </a:p>
          <a:p>
            <a:r>
              <a:rPr lang="en-US">
                <a:latin typeface="Calibri" pitchFamily="34" charset="0"/>
              </a:rPr>
              <a:t>Mitchell better?’ ”(24).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“Months would pass”(97) in which Mitch would hear nothing from his brother in </a:t>
            </a:r>
          </a:p>
          <a:p>
            <a:r>
              <a:rPr lang="en-US">
                <a:latin typeface="Calibri" pitchFamily="34" charset="0"/>
              </a:rPr>
              <a:t>Spain.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Morrie tells Mitch to remember that the only “ ‘rational act’ ” (52) is love.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While in college, Mitch believed “rich people were evil….and life without freedom to get up and go…was not a good life at all”(33).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371600" y="4419600"/>
            <a:ext cx="63246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TIPS</a:t>
            </a:r>
          </a:p>
          <a:p>
            <a:r>
              <a:rPr lang="en-US" sz="1400">
                <a:latin typeface="Calibri" pitchFamily="34" charset="0"/>
              </a:rPr>
              <a:t>1. Keep the page number directly beside the quote in parenthesis.</a:t>
            </a:r>
          </a:p>
          <a:p>
            <a:r>
              <a:rPr lang="en-US" sz="1400">
                <a:latin typeface="Calibri" pitchFamily="34" charset="0"/>
              </a:rPr>
              <a:t>2. Introduce the quote with your own words. Or else, follow the quote with your own words.</a:t>
            </a:r>
          </a:p>
          <a:p>
            <a:r>
              <a:rPr lang="en-US" sz="1400">
                <a:latin typeface="Calibri" pitchFamily="34" charset="0"/>
              </a:rPr>
              <a:t>3. You don’t have to quote the entire sentence. You can use an ellipsis if connecting two parts of a paragraph.</a:t>
            </a:r>
          </a:p>
          <a:p>
            <a:r>
              <a:rPr lang="en-US" sz="1400">
                <a:latin typeface="Calibri" pitchFamily="34" charset="0"/>
              </a:rPr>
              <a:t>4.  Periods follow the parenthesis, but exclamation points and question marks precede the parenthesis</a:t>
            </a:r>
            <a:r>
              <a:rPr lang="en-US">
                <a:latin typeface="Calibri" pitchFamily="34" charset="0"/>
              </a:rPr>
              <a:t>. 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990600"/>
            <a:ext cx="12319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1371600" y="228600"/>
            <a:ext cx="69326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Pages 130-140 </a:t>
            </a:r>
            <a:r>
              <a:rPr lang="en-US" i="1">
                <a:latin typeface="Calibri" pitchFamily="34" charset="0"/>
              </a:rPr>
              <a:t>Tuesdays with Morrie.</a:t>
            </a:r>
          </a:p>
          <a:p>
            <a:r>
              <a:rPr lang="en-US">
                <a:latin typeface="Calibri" pitchFamily="34" charset="0"/>
              </a:rPr>
              <a:t>Locate a quote and a line of text. Locate a question and a paragraph. Start at least one with the quote and at least one with your own words. 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Write 4 lines below using each of the above 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Slide 1</vt:lpstr>
      <vt:lpstr>Slide 2</vt:lpstr>
    </vt:vector>
  </TitlesOfParts>
  <Company>Freeport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boring</dc:creator>
  <cp:lastModifiedBy>ericboring</cp:lastModifiedBy>
  <cp:revision>5</cp:revision>
  <cp:lastPrinted>2011-10-31T19:19:47Z</cp:lastPrinted>
  <dcterms:created xsi:type="dcterms:W3CDTF">2011-10-31T18:56:52Z</dcterms:created>
  <dcterms:modified xsi:type="dcterms:W3CDTF">2013-01-20T14:04:00Z</dcterms:modified>
</cp:coreProperties>
</file>